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9" r:id="rId3"/>
    <p:sldId id="260" r:id="rId4"/>
    <p:sldId id="271" r:id="rId5"/>
    <p:sldId id="261" r:id="rId6"/>
    <p:sldId id="272" r:id="rId7"/>
    <p:sldId id="273" r:id="rId8"/>
    <p:sldId id="274" r:id="rId9"/>
    <p:sldId id="275" r:id="rId10"/>
    <p:sldId id="276" r:id="rId11"/>
    <p:sldId id="262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9911" autoAdjust="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descriptions should be brief.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Example objectives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At the end of this lesson, you will be able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Save files to the team Web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Move files to different locations on the team Web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Share files on the team Web server.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41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Example objectives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At the end of this lesson, you will be able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Save files to the team Web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Move files to different locations on the team Web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Share files on the team Web server.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856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4E708F12-96AD-4ED4-8132-A78F5E42C1F5}" type="datetime1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5/18/2023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5/18/2023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5/18/2023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5/18/2023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5/18/2023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dirty="0"/>
              <a:t>Add a footer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5/18/2023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5/18/2023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5/18/2023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5/18/2023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5/18/2023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C20F09E4-6EA4-4BF3-9FC8-FF40373B88E6}" type="datetime1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05150"/>
            <a:ext cx="109728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TriCounty 2023 </a:t>
            </a:r>
            <a:br>
              <a:rPr lang="en-US" sz="3600" dirty="0"/>
            </a:br>
            <a:r>
              <a:rPr lang="en-US" sz="3600" dirty="0"/>
              <a:t>Stroke and Turn Officiating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Stroke Briefing – Relays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>
          <a:xfrm>
            <a:off x="609599" y="2249425"/>
            <a:ext cx="10391775" cy="4341875"/>
          </a:xfrm>
        </p:spPr>
        <p:txBody>
          <a:bodyPr>
            <a:normAutofit/>
          </a:bodyPr>
          <a:lstStyle/>
          <a:p>
            <a:r>
              <a:rPr lang="en-US" dirty="0"/>
              <a:t>Takeoffs: Swimmers feet/foot must remain in contact with the starting platform until the 		        incoming swimmer has touched the finish wall or pad.</a:t>
            </a:r>
          </a:p>
          <a:p>
            <a:r>
              <a:rPr lang="en-US" dirty="0"/>
              <a:t>Relay takeoff slips will be used -  Each end where a start is happening should have 1 person from each team </a:t>
            </a:r>
          </a:p>
        </p:txBody>
      </p:sp>
    </p:spTree>
    <p:extLst>
      <p:ext uri="{BB962C8B-B14F-4D97-AF65-F5344CB8AC3E}">
        <p14:creationId xmlns:p14="http://schemas.microsoft.com/office/powerpoint/2010/main" val="94461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Arrive early and prepared</a:t>
            </a:r>
          </a:p>
          <a:p>
            <a:r>
              <a:rPr lang="en-US" dirty="0"/>
              <a:t>Be in your assigned location on time</a:t>
            </a:r>
          </a:p>
          <a:p>
            <a:r>
              <a:rPr lang="en-US" dirty="0"/>
              <a:t>Observe your lanes equally</a:t>
            </a:r>
          </a:p>
          <a:p>
            <a:r>
              <a:rPr lang="en-US" dirty="0"/>
              <a:t>Stand in a position where you can best see all of your lanes			Suggested at end of pool </a:t>
            </a:r>
          </a:p>
          <a:p>
            <a:r>
              <a:rPr lang="en-US" dirty="0"/>
              <a:t>If you believe you see a possible DQ, raise your hand confidently so you can get the attention of referee</a:t>
            </a:r>
          </a:p>
          <a:p>
            <a:pPr lvl="1"/>
            <a:r>
              <a:rPr lang="en-US" dirty="0"/>
              <a:t>Be able to answer the questions of referee</a:t>
            </a:r>
          </a:p>
          <a:p>
            <a:r>
              <a:rPr lang="en-US" dirty="0"/>
              <a:t>If in doubt you can ask the referee</a:t>
            </a:r>
          </a:p>
          <a:p>
            <a:r>
              <a:rPr lang="en-US" dirty="0"/>
              <a:t>If not sure what you saw, benefit of the doubt goes to swimmer</a:t>
            </a:r>
          </a:p>
          <a:p>
            <a:r>
              <a:rPr lang="en-US" dirty="0"/>
              <a:t>If a coach questions your call, refer them to the referee</a:t>
            </a:r>
          </a:p>
        </p:txBody>
      </p:sp>
    </p:spTree>
    <p:extLst>
      <p:ext uri="{BB962C8B-B14F-4D97-AF65-F5344CB8AC3E}">
        <p14:creationId xmlns:p14="http://schemas.microsoft.com/office/powerpoint/2010/main" val="351434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Ugly strokes do not necessarily mean illegal strokes</a:t>
            </a:r>
          </a:p>
          <a:p>
            <a:r>
              <a:rPr lang="en-US" dirty="0"/>
              <a:t>Read USA rules, watch videos, shadow more experienced officials</a:t>
            </a:r>
          </a:p>
          <a:p>
            <a:r>
              <a:rPr lang="en-US" dirty="0"/>
              <a:t>Have Fun</a:t>
            </a:r>
          </a:p>
          <a:p>
            <a:r>
              <a:rPr lang="en-US" dirty="0"/>
              <a:t>Stay Hydrated</a:t>
            </a:r>
          </a:p>
          <a:p>
            <a:r>
              <a:rPr lang="en-US" dirty="0"/>
              <a:t>Use Sun Screen</a:t>
            </a:r>
          </a:p>
        </p:txBody>
      </p:sp>
    </p:spTree>
    <p:extLst>
      <p:ext uri="{BB962C8B-B14F-4D97-AF65-F5344CB8AC3E}">
        <p14:creationId xmlns:p14="http://schemas.microsoft.com/office/powerpoint/2010/main" val="8815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League Specific Items	</a:t>
            </a:r>
          </a:p>
          <a:p>
            <a:pPr lvl="1"/>
            <a:r>
              <a:rPr lang="en-US" dirty="0"/>
              <a:t>Attire, Protocols, Required Staffing.</a:t>
            </a:r>
          </a:p>
          <a:p>
            <a:r>
              <a:rPr lang="en-US" dirty="0"/>
              <a:t>Stroke Briefing</a:t>
            </a:r>
          </a:p>
          <a:p>
            <a:pPr lvl="1"/>
            <a:r>
              <a:rPr lang="en-US" dirty="0"/>
              <a:t>Breaststroke</a:t>
            </a:r>
          </a:p>
          <a:p>
            <a:pPr lvl="1"/>
            <a:r>
              <a:rPr lang="en-US" dirty="0"/>
              <a:t>Butterfly</a:t>
            </a:r>
          </a:p>
          <a:p>
            <a:pPr lvl="1"/>
            <a:r>
              <a:rPr lang="en-US" dirty="0"/>
              <a:t>Backstroke</a:t>
            </a:r>
          </a:p>
          <a:p>
            <a:pPr lvl="1"/>
            <a:r>
              <a:rPr lang="en-US" dirty="0"/>
              <a:t>Freestyle</a:t>
            </a:r>
          </a:p>
          <a:p>
            <a:pPr lvl="1"/>
            <a:r>
              <a:rPr lang="en-US" dirty="0"/>
              <a:t>Individual Medley</a:t>
            </a:r>
          </a:p>
          <a:p>
            <a:pPr lvl="1"/>
            <a:r>
              <a:rPr lang="en-US" dirty="0"/>
              <a:t>Relays.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League Specific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Attire – White Shirt, Blue Pants, Shorts, Skirts</a:t>
            </a:r>
          </a:p>
          <a:p>
            <a:pPr lvl="1"/>
            <a:r>
              <a:rPr lang="en-US" dirty="0"/>
              <a:t>Suggested hat and water</a:t>
            </a:r>
          </a:p>
          <a:p>
            <a:r>
              <a:rPr lang="en-US" dirty="0"/>
              <a:t>Arrive 30 minutes prior to meet as there will be an officials meeting before meet to review strokes, assignments, etc.</a:t>
            </a:r>
          </a:p>
          <a:p>
            <a:r>
              <a:rPr lang="en-US" dirty="0"/>
              <a:t>Regular season – minimum of 4 Stroke and Turn officials, 1 referee, 1 starter. </a:t>
            </a:r>
          </a:p>
          <a:p>
            <a:r>
              <a:rPr lang="en-US" dirty="0"/>
              <a:t>2 Place judges – One from each team</a:t>
            </a:r>
          </a:p>
          <a:p>
            <a:r>
              <a:rPr lang="en-US" dirty="0"/>
              <a:t>Disqualifications</a:t>
            </a:r>
          </a:p>
          <a:p>
            <a:pPr lvl="1"/>
            <a:r>
              <a:rPr lang="en-US" dirty="0"/>
              <a:t>We will use the standard slip used by USA Swimming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League Specific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If you see a potential disqualification, raise your hand to get referee attention.	</a:t>
            </a:r>
          </a:p>
          <a:p>
            <a:pPr lvl="2"/>
            <a:r>
              <a:rPr lang="en-US" dirty="0"/>
              <a:t>At end of race, please complete the slip noting the infraction you saw.  Print your name on the slip.	</a:t>
            </a:r>
          </a:p>
          <a:p>
            <a:pPr lvl="2"/>
            <a:r>
              <a:rPr lang="en-US" dirty="0"/>
              <a:t>Referee will review slip, may ask questions concerning what you saw, what rule was violated and where you were when you made the call.</a:t>
            </a:r>
          </a:p>
          <a:p>
            <a:pPr lvl="2"/>
            <a:r>
              <a:rPr lang="en-US" dirty="0"/>
              <a:t>If accepted, referee will sign the slip and send on to scoring.	</a:t>
            </a:r>
          </a:p>
          <a:p>
            <a:pPr lvl="2"/>
            <a:r>
              <a:rPr lang="en-US" dirty="0"/>
              <a:t>ALWAYS REMEMBER – IF IN DOUBT , BENEFIT OF THE DOUBT GOES TO THE SWIMMER</a:t>
            </a:r>
          </a:p>
        </p:txBody>
      </p:sp>
    </p:spTree>
    <p:extLst>
      <p:ext uri="{BB962C8B-B14F-4D97-AF65-F5344CB8AC3E}">
        <p14:creationId xmlns:p14="http://schemas.microsoft.com/office/powerpoint/2010/main" val="284377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Stroke Briefing – Breaststroke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>
          <a:xfrm>
            <a:off x="609599" y="2249425"/>
            <a:ext cx="10391775" cy="43418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BREASTSTROKE </a:t>
            </a:r>
          </a:p>
          <a:p>
            <a:r>
              <a:rPr lang="en-US" dirty="0"/>
              <a:t>Start: 		Forward start. </a:t>
            </a:r>
          </a:p>
          <a:p>
            <a:r>
              <a:rPr lang="en-US" dirty="0"/>
              <a:t>Stroke: 	Body kept on breast. </a:t>
            </a:r>
          </a:p>
          <a:p>
            <a:r>
              <a:rPr lang="en-US" dirty="0"/>
              <a:t> 		Stroke cycle is one arm pull and one leg kick in that order. </a:t>
            </a:r>
          </a:p>
          <a:p>
            <a:r>
              <a:rPr lang="en-US" dirty="0"/>
              <a:t> 		 Head must break surface at widest part of second pull. </a:t>
            </a:r>
          </a:p>
          <a:p>
            <a:r>
              <a:rPr lang="en-US" dirty="0"/>
              <a:t> 		Recovery by the hands from the breast-on, under, or over the water. </a:t>
            </a:r>
          </a:p>
          <a:p>
            <a:r>
              <a:rPr lang="en-US" dirty="0"/>
              <a:t> 		Elbows under water except last stroke before turn or finish. </a:t>
            </a:r>
          </a:p>
          <a:p>
            <a:r>
              <a:rPr lang="en-US" dirty="0"/>
              <a:t>Kick: 		Simultaneous vertical and horizontal movements of the legs. </a:t>
            </a:r>
          </a:p>
          <a:p>
            <a:r>
              <a:rPr lang="en-US" dirty="0"/>
              <a:t> 		Feet turned out during propulsive part of kick. </a:t>
            </a:r>
          </a:p>
          <a:p>
            <a:r>
              <a:rPr lang="en-US" dirty="0"/>
              <a:t> 		No alternating, scissors or downward butterfly except a single butterfly kick is </a:t>
            </a:r>
          </a:p>
          <a:p>
            <a:r>
              <a:rPr lang="en-US" dirty="0"/>
              <a:t> 		permitted during or at the completion the first arm pull after the start and each turn </a:t>
            </a:r>
          </a:p>
          <a:p>
            <a:r>
              <a:rPr lang="en-US" dirty="0"/>
              <a:t> 		which must be followed by a breaststroke kick. </a:t>
            </a:r>
          </a:p>
          <a:p>
            <a:r>
              <a:rPr lang="en-US" dirty="0"/>
              <a:t>Turns/ 	Simultaneous two hand touch at, above, or below the water surface. </a:t>
            </a:r>
          </a:p>
          <a:p>
            <a:r>
              <a:rPr lang="en-US" dirty="0"/>
              <a:t>Finish: 	Head may be submerged at turn or finish provided it broke surface during last </a:t>
            </a:r>
          </a:p>
          <a:p>
            <a:r>
              <a:rPr lang="en-US" dirty="0"/>
              <a:t> 		complete or incomplete stroke cycle prior to touch.</a:t>
            </a:r>
          </a:p>
        </p:txBody>
      </p:sp>
    </p:spTree>
    <p:extLst>
      <p:ext uri="{BB962C8B-B14F-4D97-AF65-F5344CB8AC3E}">
        <p14:creationId xmlns:p14="http://schemas.microsoft.com/office/powerpoint/2010/main" val="423703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Stroke Briefing – Butterfly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>
          <a:xfrm>
            <a:off x="609599" y="2249425"/>
            <a:ext cx="10391775" cy="4341875"/>
          </a:xfrm>
        </p:spPr>
        <p:txBody>
          <a:bodyPr>
            <a:normAutofit/>
          </a:bodyPr>
          <a:lstStyle/>
          <a:p>
            <a:r>
              <a:rPr lang="en-US" dirty="0"/>
              <a:t>Start: 	Forward start. </a:t>
            </a:r>
          </a:p>
          <a:p>
            <a:r>
              <a:rPr lang="en-US" dirty="0"/>
              <a:t>Stroke: 	Body kept on breast. </a:t>
            </a:r>
          </a:p>
          <a:p>
            <a:r>
              <a:rPr lang="en-US" dirty="0"/>
              <a:t> 		Multiple kicks permitted but first arm pull must bring swimmer to the surface. </a:t>
            </a:r>
          </a:p>
          <a:p>
            <a:r>
              <a:rPr lang="en-US" dirty="0"/>
              <a:t> 		May be submerged after start and each turn for not more than 15 meters where 		head must break surface. Arms brought forward over water and pulled back 			simultaneously. </a:t>
            </a:r>
          </a:p>
          <a:p>
            <a:r>
              <a:rPr lang="en-US" dirty="0"/>
              <a:t>Kick: 		Simultaneous up and down movement. </a:t>
            </a:r>
          </a:p>
          <a:p>
            <a:pPr marL="109728" indent="0">
              <a:buNone/>
            </a:pPr>
            <a:r>
              <a:rPr lang="en-US" dirty="0"/>
              <a:t> 		No alternating, scissors, or breaststroke kicking movements. </a:t>
            </a:r>
          </a:p>
          <a:p>
            <a:r>
              <a:rPr lang="en-US" dirty="0"/>
              <a:t>Turns/ 	Shoulders at or past vertical toward breast when feet leave wall. </a:t>
            </a:r>
          </a:p>
          <a:p>
            <a:r>
              <a:rPr lang="en-US" dirty="0"/>
              <a:t>Finish: 	Simultaneous two hand touch at, above, or below the water surface. </a:t>
            </a:r>
          </a:p>
        </p:txBody>
      </p:sp>
    </p:spTree>
    <p:extLst>
      <p:ext uri="{BB962C8B-B14F-4D97-AF65-F5344CB8AC3E}">
        <p14:creationId xmlns:p14="http://schemas.microsoft.com/office/powerpoint/2010/main" val="141452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Stroke Briefing – Backstroke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>
          <a:xfrm>
            <a:off x="609599" y="2249425"/>
            <a:ext cx="10391775" cy="43418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BACKSTROKE </a:t>
            </a:r>
          </a:p>
          <a:p>
            <a:r>
              <a:rPr lang="en-US" dirty="0"/>
              <a:t>Start: 	In water facing start end with both hands on gutter or starting grips</a:t>
            </a:r>
          </a:p>
          <a:p>
            <a:pPr marL="109728" indent="0">
              <a:buNone/>
            </a:pPr>
            <a:r>
              <a:rPr lang="en-US" dirty="0"/>
              <a:t>                                (a) guttered pool—feet/toes may be above the water, but may not be in, on, above </a:t>
            </a:r>
          </a:p>
          <a:p>
            <a:pPr marL="109728" indent="0">
              <a:buNone/>
            </a:pPr>
            <a:r>
              <a:rPr lang="en-US" dirty="0"/>
              <a:t>                                 lip, or bent over the gutter at any time before or after start. </a:t>
            </a:r>
          </a:p>
          <a:p>
            <a:pPr marL="109728" indent="0">
              <a:buNone/>
            </a:pPr>
            <a:r>
              <a:rPr lang="en-US" dirty="0"/>
              <a:t> </a:t>
            </a:r>
          </a:p>
          <a:p>
            <a:pPr marL="109728" indent="0">
              <a:buNone/>
            </a:pPr>
            <a:r>
              <a:rPr lang="en-US" dirty="0"/>
              <a:t>                                 (b) flat wall pads----feet/toes may be placed above the water level. </a:t>
            </a:r>
          </a:p>
          <a:p>
            <a:r>
              <a:rPr lang="en-US" dirty="0"/>
              <a:t>Stroke/               Any style as long as swimmer remains on back. </a:t>
            </a:r>
          </a:p>
          <a:p>
            <a:r>
              <a:rPr lang="en-US" dirty="0"/>
              <a:t>Kick:                   Must break surface throughout the race except swimmer may be submerged after </a:t>
            </a:r>
          </a:p>
          <a:p>
            <a:r>
              <a:rPr lang="en-US" dirty="0"/>
              <a:t>             	start and each turn not more than 15 meters where head must break surface. </a:t>
            </a:r>
          </a:p>
          <a:p>
            <a:r>
              <a:rPr lang="en-US" dirty="0"/>
              <a:t>Turns: 	During turn swimmer may go past vertical to the breast and may utilize a continuous </a:t>
            </a:r>
          </a:p>
          <a:p>
            <a:r>
              <a:rPr lang="en-US" dirty="0"/>
              <a:t> 		single or continuous simultaneous double arm pull to initiate the turn. </a:t>
            </a:r>
          </a:p>
          <a:p>
            <a:r>
              <a:rPr lang="en-US" dirty="0"/>
              <a:t> 		Some part of swimmer must touch wall at completion of each length. </a:t>
            </a:r>
          </a:p>
          <a:p>
            <a:r>
              <a:rPr lang="en-US" dirty="0"/>
              <a:t> 		Swimmer must have returned to back when feet leave the wall. </a:t>
            </a:r>
          </a:p>
          <a:p>
            <a:r>
              <a:rPr lang="en-US" dirty="0"/>
              <a:t>Finish:	</a:t>
            </a:r>
            <a:r>
              <a:rPr lang="en-US" dirty="0">
                <a:highlight>
                  <a:srgbClr val="FFFF00"/>
                </a:highlight>
              </a:rPr>
              <a:t>May be completely submerged at the finish</a:t>
            </a:r>
            <a:r>
              <a:rPr lang="en-US" dirty="0"/>
              <a:t>. </a:t>
            </a:r>
          </a:p>
          <a:p>
            <a:r>
              <a:rPr lang="en-US" dirty="0"/>
              <a:t> 		Some part of swimmer must touch the wall while on the back.</a:t>
            </a:r>
          </a:p>
        </p:txBody>
      </p:sp>
    </p:spTree>
    <p:extLst>
      <p:ext uri="{BB962C8B-B14F-4D97-AF65-F5344CB8AC3E}">
        <p14:creationId xmlns:p14="http://schemas.microsoft.com/office/powerpoint/2010/main" val="1621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Stroke Briefing – Freestyle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>
          <a:xfrm>
            <a:off x="609599" y="2249425"/>
            <a:ext cx="10391775" cy="4341875"/>
          </a:xfrm>
        </p:spPr>
        <p:txBody>
          <a:bodyPr>
            <a:normAutofit/>
          </a:bodyPr>
          <a:lstStyle/>
          <a:p>
            <a:r>
              <a:rPr lang="en-US" dirty="0"/>
              <a:t>Start: 	Forward start. </a:t>
            </a:r>
          </a:p>
          <a:p>
            <a:r>
              <a:rPr lang="en-US" dirty="0"/>
              <a:t>Stroke/ 	Any style may be used. </a:t>
            </a:r>
          </a:p>
          <a:p>
            <a:r>
              <a:rPr lang="en-US" dirty="0"/>
              <a:t>Kick: 		Must break surface throughout the race except swimmer may be submerged 			after start and each turn not more than 15 meters where head must break 			surface. </a:t>
            </a:r>
          </a:p>
          <a:p>
            <a:r>
              <a:rPr lang="en-US" dirty="0"/>
              <a:t>Turns/ 	Some part of swimmer must touch the wall at completion of each length or 			required distance.</a:t>
            </a:r>
          </a:p>
          <a:p>
            <a:r>
              <a:rPr lang="en-US" dirty="0"/>
              <a:t>Finish:	Any part of body touches wall</a:t>
            </a:r>
          </a:p>
        </p:txBody>
      </p:sp>
    </p:spTree>
    <p:extLst>
      <p:ext uri="{BB962C8B-B14F-4D97-AF65-F5344CB8AC3E}">
        <p14:creationId xmlns:p14="http://schemas.microsoft.com/office/powerpoint/2010/main" val="196356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Stroke Briefing – Individual Medley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>
          <a:xfrm>
            <a:off x="609599" y="2249425"/>
            <a:ext cx="10391775" cy="4341875"/>
          </a:xfrm>
        </p:spPr>
        <p:txBody>
          <a:bodyPr>
            <a:normAutofit/>
          </a:bodyPr>
          <a:lstStyle/>
          <a:p>
            <a:r>
              <a:rPr lang="en-US" dirty="0"/>
              <a:t>Start: 	Forward start. </a:t>
            </a:r>
          </a:p>
          <a:p>
            <a:r>
              <a:rPr lang="en-US" dirty="0"/>
              <a:t>Stroke: 	Rules for each stroke apply. May not swim in the style of the other three strokes </a:t>
            </a:r>
          </a:p>
          <a:p>
            <a:r>
              <a:rPr lang="en-US" dirty="0"/>
              <a:t> 		during the freestyle leg.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Kick: 		Rules for each stroke apply. </a:t>
            </a:r>
          </a:p>
          <a:p>
            <a:r>
              <a:rPr lang="en-US" dirty="0"/>
              <a:t>Turns/ 	Intermediate turns conform to turn rules for the stroke. </a:t>
            </a:r>
          </a:p>
          <a:p>
            <a:r>
              <a:rPr lang="en-US" dirty="0"/>
              <a:t>Finish: 	Transition turns conform to finish rules for the stroke. </a:t>
            </a:r>
          </a:p>
          <a:p>
            <a:endParaRPr lang="en-US" dirty="0"/>
          </a:p>
          <a:p>
            <a:r>
              <a:rPr lang="en-US" dirty="0"/>
              <a:t>Order of Strokes – Butterfly, backstroke, breaststroke, freestyle</a:t>
            </a:r>
          </a:p>
        </p:txBody>
      </p:sp>
    </p:spTree>
    <p:extLst>
      <p:ext uri="{BB962C8B-B14F-4D97-AF65-F5344CB8AC3E}">
        <p14:creationId xmlns:p14="http://schemas.microsoft.com/office/powerpoint/2010/main" val="91585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21703</TotalTime>
  <Words>1205</Words>
  <Application>Microsoft Office PowerPoint</Application>
  <PresentationFormat>Widescreen</PresentationFormat>
  <Paragraphs>116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Wingdings 2</vt:lpstr>
      <vt:lpstr>Training presentation</vt:lpstr>
      <vt:lpstr>TriCounty 2023  Stroke and Turn Officiating </vt:lpstr>
      <vt:lpstr>Objectives</vt:lpstr>
      <vt:lpstr>League Specific Items</vt:lpstr>
      <vt:lpstr>League Specific Items</vt:lpstr>
      <vt:lpstr>Stroke Briefing – Breaststroke </vt:lpstr>
      <vt:lpstr>Stroke Briefing – Butterfly </vt:lpstr>
      <vt:lpstr>Stroke Briefing – Backstroke </vt:lpstr>
      <vt:lpstr>Stroke Briefing – Freestyle</vt:lpstr>
      <vt:lpstr>Stroke Briefing – Individual Medley</vt:lpstr>
      <vt:lpstr>Stroke Briefing – Relays</vt:lpstr>
      <vt:lpstr>Summary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TriCounty 2021  Stroke and Turn Officiating</dc:title>
  <dc:creator>John Doyle</dc:creator>
  <cp:lastModifiedBy>John Doyle</cp:lastModifiedBy>
  <cp:revision>9</cp:revision>
  <dcterms:created xsi:type="dcterms:W3CDTF">2021-06-12T00:19:58Z</dcterms:created>
  <dcterms:modified xsi:type="dcterms:W3CDTF">2023-05-18T21:31:00Z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