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handoutMasterIdLst>
    <p:handoutMasterId r:id="rId8"/>
  </p:handoutMasterIdLst>
  <p:sldIdLst>
    <p:sldId id="257" r:id="rId2"/>
    <p:sldId id="260" r:id="rId3"/>
    <p:sldId id="283" r:id="rId4"/>
    <p:sldId id="284" r:id="rId5"/>
    <p:sldId id="277" r:id="rId6"/>
  </p:sldIdLst>
  <p:sldSz cx="12192000" cy="6858000"/>
  <p:notesSz cx="70866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875FA2-51FB-4E4F-ABFB-DA0FBA786AE5}" v="2" dt="2022-06-11T18:00:13.694"/>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935" autoAdjust="0"/>
  </p:normalViewPr>
  <p:slideViewPr>
    <p:cSldViewPr snapToGrid="0">
      <p:cViewPr varScale="1">
        <p:scale>
          <a:sx n="75" d="100"/>
          <a:sy n="75" d="100"/>
        </p:scale>
        <p:origin x="974" y="53"/>
      </p:cViewPr>
      <p:guideLst>
        <p:guide orient="horz" pos="2160"/>
        <p:guide pos="3840"/>
        <p:guide pos="7296"/>
        <p:guide orient="horz" pos="4128"/>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3584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14100" y="0"/>
            <a:ext cx="3070860" cy="435849"/>
          </a:xfrm>
          <a:prstGeom prst="rect">
            <a:avLst/>
          </a:prstGeom>
        </p:spPr>
        <p:txBody>
          <a:bodyPr vert="horz" lIns="91440" tIns="45720" rIns="91440" bIns="45720" rtlCol="0"/>
          <a:lstStyle>
            <a:lvl1pPr algn="r">
              <a:defRPr sz="1200"/>
            </a:lvl1pPr>
          </a:lstStyle>
          <a:p>
            <a:fld id="{68796EA6-6F25-4F19-87BA-7ADCC16DAEFF}" type="datetimeFigureOut">
              <a:rPr lang="en-US" smtClean="0"/>
              <a:t>6/8/2023</a:t>
            </a:fld>
            <a:endParaRPr lang="en-US" dirty="0"/>
          </a:p>
        </p:txBody>
      </p:sp>
      <p:sp>
        <p:nvSpPr>
          <p:cNvPr id="4" name="Footer Placeholder 3"/>
          <p:cNvSpPr>
            <a:spLocks noGrp="1"/>
          </p:cNvSpPr>
          <p:nvPr>
            <p:ph type="ftr" sz="quarter" idx="2"/>
          </p:nvPr>
        </p:nvSpPr>
        <p:spPr>
          <a:xfrm>
            <a:off x="0" y="8250953"/>
            <a:ext cx="3070860" cy="43584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100" y="8250953"/>
            <a:ext cx="3070860" cy="435848"/>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3584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14100" y="0"/>
            <a:ext cx="3070860" cy="435849"/>
          </a:xfrm>
          <a:prstGeom prst="rect">
            <a:avLst/>
          </a:prstGeom>
        </p:spPr>
        <p:txBody>
          <a:bodyPr vert="horz" lIns="91440" tIns="45720" rIns="91440" bIns="45720" rtlCol="0"/>
          <a:lstStyle>
            <a:lvl1pPr algn="r">
              <a:defRPr sz="1200"/>
            </a:lvl1pPr>
          </a:lstStyle>
          <a:p>
            <a:fld id="{C39C172E-A8B5-46F6-B05C-DFA3E2E0F207}" type="datetimeFigureOut">
              <a:rPr lang="en-US" smtClean="0"/>
              <a:t>6/8/2023</a:t>
            </a:fld>
            <a:endParaRPr lang="en-US" dirty="0"/>
          </a:p>
        </p:txBody>
      </p:sp>
      <p:sp>
        <p:nvSpPr>
          <p:cNvPr id="4" name="Slide Image Placeholder 3"/>
          <p:cNvSpPr>
            <a:spLocks noGrp="1" noRot="1" noChangeAspect="1"/>
          </p:cNvSpPr>
          <p:nvPr>
            <p:ph type="sldImg" idx="2"/>
          </p:nvPr>
        </p:nvSpPr>
        <p:spPr>
          <a:xfrm>
            <a:off x="936625" y="1085850"/>
            <a:ext cx="5213350" cy="29321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660" y="4180522"/>
            <a:ext cx="5669280" cy="342042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3"/>
            <a:ext cx="3070860" cy="43584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250953"/>
            <a:ext cx="3070860" cy="435848"/>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objectives</a:t>
            </a:r>
          </a:p>
          <a:p>
            <a:pPr marL="0" indent="0">
              <a:buFont typeface="Arial" panose="020B0604020202020204" pitchFamily="34" charset="0"/>
              <a:buNone/>
            </a:pPr>
            <a:r>
              <a:rPr lang="en-US" dirty="0"/>
              <a:t>At the end of this lesson, you will be able to:</a:t>
            </a:r>
          </a:p>
          <a:p>
            <a:pPr marL="171450" indent="-171450">
              <a:buFont typeface="Arial" panose="020B0604020202020204" pitchFamily="34" charset="0"/>
              <a:buChar char="•"/>
            </a:pPr>
            <a:r>
              <a:rPr lang="en-US" dirty="0"/>
              <a:t>Save files to the team Web server.</a:t>
            </a:r>
          </a:p>
          <a:p>
            <a:pPr marL="171450" indent="-171450">
              <a:buFont typeface="Arial" panose="020B0604020202020204" pitchFamily="34" charset="0"/>
              <a:buChar char="•"/>
            </a:pPr>
            <a:r>
              <a:rPr lang="en-US" dirty="0"/>
              <a:t>Move files to different locations on the team Web server.</a:t>
            </a:r>
          </a:p>
          <a:p>
            <a:pPr marL="171450" indent="-171450">
              <a:buFont typeface="Arial" panose="020B0604020202020204" pitchFamily="34" charset="0"/>
              <a:buChar char="•"/>
            </a:pPr>
            <a:r>
              <a:rPr lang="en-US" dirty="0"/>
              <a:t>Share files on the team Web server.</a:t>
            </a:r>
          </a:p>
          <a:p>
            <a:endParaRPr lang="en-US" dirty="0"/>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2</a:t>
            </a:fld>
            <a:endParaRPr lang="en-US" dirty="0"/>
          </a:p>
        </p:txBody>
      </p:sp>
    </p:spTree>
    <p:extLst>
      <p:ext uri="{BB962C8B-B14F-4D97-AF65-F5344CB8AC3E}">
        <p14:creationId xmlns:p14="http://schemas.microsoft.com/office/powerpoint/2010/main" val="3069441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objectives</a:t>
            </a:r>
          </a:p>
          <a:p>
            <a:pPr marL="0" indent="0">
              <a:buFont typeface="Arial" panose="020B0604020202020204" pitchFamily="34" charset="0"/>
              <a:buNone/>
            </a:pPr>
            <a:r>
              <a:rPr lang="en-US" dirty="0"/>
              <a:t>At the end of this lesson, you will be able to:</a:t>
            </a:r>
          </a:p>
          <a:p>
            <a:pPr marL="171450" indent="-171450">
              <a:buFont typeface="Arial" panose="020B0604020202020204" pitchFamily="34" charset="0"/>
              <a:buChar char="•"/>
            </a:pPr>
            <a:r>
              <a:rPr lang="en-US" dirty="0"/>
              <a:t>Save files to the team Web server.</a:t>
            </a:r>
          </a:p>
          <a:p>
            <a:pPr marL="171450" indent="-171450">
              <a:buFont typeface="Arial" panose="020B0604020202020204" pitchFamily="34" charset="0"/>
              <a:buChar char="•"/>
            </a:pPr>
            <a:r>
              <a:rPr lang="en-US" dirty="0"/>
              <a:t>Move files to different locations on the team Web server.</a:t>
            </a:r>
          </a:p>
          <a:p>
            <a:pPr marL="171450" indent="-171450">
              <a:buFont typeface="Arial" panose="020B0604020202020204" pitchFamily="34" charset="0"/>
              <a:buChar char="•"/>
            </a:pPr>
            <a:r>
              <a:rPr lang="en-US" dirty="0"/>
              <a:t>Share files on the team Web server.</a:t>
            </a:r>
          </a:p>
          <a:p>
            <a:endParaRPr lang="en-US" dirty="0"/>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3</a:t>
            </a:fld>
            <a:endParaRPr lang="en-US" dirty="0"/>
          </a:p>
        </p:txBody>
      </p:sp>
    </p:spTree>
    <p:extLst>
      <p:ext uri="{BB962C8B-B14F-4D97-AF65-F5344CB8AC3E}">
        <p14:creationId xmlns:p14="http://schemas.microsoft.com/office/powerpoint/2010/main" val="108977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objectives</a:t>
            </a:r>
          </a:p>
          <a:p>
            <a:pPr marL="0" indent="0">
              <a:buFont typeface="Arial" panose="020B0604020202020204" pitchFamily="34" charset="0"/>
              <a:buNone/>
            </a:pPr>
            <a:r>
              <a:rPr lang="en-US" dirty="0"/>
              <a:t>At the end of this lesson, you will be able to:</a:t>
            </a:r>
          </a:p>
          <a:p>
            <a:pPr marL="171450" indent="-171450">
              <a:buFont typeface="Arial" panose="020B0604020202020204" pitchFamily="34" charset="0"/>
              <a:buChar char="•"/>
            </a:pPr>
            <a:r>
              <a:rPr lang="en-US" dirty="0"/>
              <a:t>Save files to the team Web server.</a:t>
            </a:r>
          </a:p>
          <a:p>
            <a:pPr marL="171450" indent="-171450">
              <a:buFont typeface="Arial" panose="020B0604020202020204" pitchFamily="34" charset="0"/>
              <a:buChar char="•"/>
            </a:pPr>
            <a:r>
              <a:rPr lang="en-US" dirty="0"/>
              <a:t>Move files to different locations on the team Web server.</a:t>
            </a:r>
          </a:p>
          <a:p>
            <a:pPr marL="171450" indent="-171450">
              <a:buFont typeface="Arial" panose="020B0604020202020204" pitchFamily="34" charset="0"/>
              <a:buChar char="•"/>
            </a:pPr>
            <a:r>
              <a:rPr lang="en-US" dirty="0"/>
              <a:t>Share files on the team Web server.</a:t>
            </a:r>
          </a:p>
          <a:p>
            <a:endParaRPr lang="en-US" dirty="0"/>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4</a:t>
            </a:fld>
            <a:endParaRPr lang="en-US" dirty="0"/>
          </a:p>
        </p:txBody>
      </p:sp>
    </p:spTree>
    <p:extLst>
      <p:ext uri="{BB962C8B-B14F-4D97-AF65-F5344CB8AC3E}">
        <p14:creationId xmlns:p14="http://schemas.microsoft.com/office/powerpoint/2010/main" val="1277574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389009"/>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17" name="Footer Placeholder 16"/>
          <p:cNvSpPr>
            <a:spLocks noGrp="1"/>
          </p:cNvSpPr>
          <p:nvPr>
            <p:ph type="ftr" sz="quarter" idx="11"/>
          </p:nvPr>
        </p:nvSpPr>
        <p:spPr>
          <a:xfrm>
            <a:off x="7265116" y="4205288"/>
            <a:ext cx="1727200" cy="457200"/>
          </a:xfrm>
        </p:spPr>
        <p:txBody>
          <a:bodyPr/>
          <a:lstStyle>
            <a:lvl1pPr>
              <a:defRPr>
                <a:solidFill>
                  <a:schemeClr val="accent2">
                    <a:lumMod val="75000"/>
                  </a:schemeClr>
                </a:solidFill>
              </a:defRPr>
            </a:lvl1pPr>
          </a:lstStyle>
          <a:p>
            <a:r>
              <a:rPr lang="en-US"/>
              <a:t>Add a footer</a:t>
            </a:r>
            <a:endParaRPr lang="en-US" dirty="0"/>
          </a:p>
        </p:txBody>
      </p:sp>
      <p:sp>
        <p:nvSpPr>
          <p:cNvPr id="28" name="Date Placeholder 27"/>
          <p:cNvSpPr>
            <a:spLocks noGrp="1"/>
          </p:cNvSpPr>
          <p:nvPr>
            <p:ph type="dt" sz="half" idx="10"/>
          </p:nvPr>
        </p:nvSpPr>
        <p:spPr>
          <a:xfrm>
            <a:off x="9043832" y="4206240"/>
            <a:ext cx="1280160" cy="457200"/>
          </a:xfrm>
        </p:spPr>
        <p:txBody>
          <a:bodyPr/>
          <a:lstStyle>
            <a:lvl1pPr>
              <a:defRPr>
                <a:solidFill>
                  <a:schemeClr val="accent2">
                    <a:lumMod val="75000"/>
                  </a:schemeClr>
                </a:solidFill>
              </a:defRPr>
            </a:lvl1pPr>
          </a:lstStyle>
          <a:p>
            <a:fld id="{4E708F12-96AD-4ED4-8132-A78F5E42C1F5}" type="datetime1">
              <a:rPr lang="en-US" smtClean="0"/>
              <a:pPr/>
              <a:t>6/8/2023</a:t>
            </a:fld>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7FA170-8299-44AD-AEEF-FC686C3D7804}" type="datetime1">
              <a:rPr lang="en-US" smtClean="0"/>
              <a:t>6/8/2023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231763A-68EC-4ECD-9620-D9FE9CDDD622}" type="datetime1">
              <a:rPr lang="en-US" smtClean="0"/>
              <a:t>6/8/2023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98BEDD-6160-49BB-B372-861DE7DE9BA5}" type="datetime1">
              <a:rPr lang="en-US" smtClean="0"/>
              <a:t>6/8/2023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AAE819F-B7FD-4B29-8F66-9E318144BC2A}" type="datetime1">
              <a:rPr lang="en-US" smtClean="0"/>
              <a:t>6/8/2023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D4CA159C-B6E0-4F10-9F4A-2FA57003B139}" type="datetime1">
              <a:rPr lang="en-US" smtClean="0"/>
              <a:t>6/8/2023</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8" name="Footer Placeholder 27"/>
          <p:cNvSpPr>
            <a:spLocks noGrp="1"/>
          </p:cNvSpPr>
          <p:nvPr>
            <p:ph type="ftr" sz="quarter" idx="12"/>
          </p:nvPr>
        </p:nvSpPr>
        <p:spPr/>
        <p:txBody>
          <a:bodyPr rtlCol="0"/>
          <a:lstStyle/>
          <a:p>
            <a:r>
              <a:rPr lang="en-US" dirty="0"/>
              <a:t>Add a footer</a:t>
            </a:r>
          </a:p>
        </p:txBody>
      </p:sp>
      <p:sp>
        <p:nvSpPr>
          <p:cNvPr id="26" name="Date Placeholder 25"/>
          <p:cNvSpPr>
            <a:spLocks noGrp="1"/>
          </p:cNvSpPr>
          <p:nvPr>
            <p:ph type="dt" sz="half" idx="10"/>
          </p:nvPr>
        </p:nvSpPr>
        <p:spPr/>
        <p:txBody>
          <a:bodyPr rtlCol="0"/>
          <a:lstStyle/>
          <a:p>
            <a:fld id="{8170CBBB-D1D1-4386-A5E9-07F3477B78F3}" type="datetime1">
              <a:rPr lang="en-US" smtClean="0"/>
              <a:t>6/8/2023</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4" name="Footer Placeholder 3"/>
          <p:cNvSpPr>
            <a:spLocks noGrp="1"/>
          </p:cNvSpPr>
          <p:nvPr>
            <p:ph type="ftr" sz="quarter" idx="11"/>
          </p:nvPr>
        </p:nvSpPr>
        <p:spPr>
          <a:xfrm>
            <a:off x="7010400" y="612648"/>
            <a:ext cx="1767840" cy="457200"/>
          </a:xfrm>
        </p:spPr>
        <p:txBody>
          <a:bodyPr/>
          <a:lstStyle/>
          <a:p>
            <a:r>
              <a:rPr lang="en-US" dirty="0"/>
              <a:t>Add a footer</a:t>
            </a:r>
          </a:p>
        </p:txBody>
      </p:sp>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6/8/2023</a:t>
            </a:fld>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B9234BD7-6953-492C-921B-E68B2D7F14C8}" type="datetime1">
              <a:rPr lang="en-US" smtClean="0"/>
              <a:t>6/8/2023</a:t>
            </a:fld>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5A17D9B-D4D3-4E23-88DF-2E354FA43196}" type="datetime1">
              <a:rPr lang="en-US" smtClean="0"/>
              <a:t>6/8/2023</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41F67C5-D04E-4576-B61C-12ABA14BBD6C}" type="datetime1">
              <a:rPr lang="en-US" smtClean="0"/>
              <a:t>6/8/2023</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1100">
                <a:solidFill>
                  <a:schemeClr val="accent2">
                    <a:lumMod val="75000"/>
                  </a:schemeClr>
                </a:solidFill>
              </a:defRPr>
            </a:lvl1pPr>
          </a:lstStyle>
          <a:p>
            <a:r>
              <a:rPr lang="en-US"/>
              <a:t>Add a footer</a:t>
            </a:r>
            <a:endParaRPr lang="en-US"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1100">
                <a:solidFill>
                  <a:schemeClr val="accent2">
                    <a:lumMod val="75000"/>
                  </a:schemeClr>
                </a:solidFill>
              </a:defRPr>
            </a:lvl1pPr>
          </a:lstStyle>
          <a:p>
            <a:fld id="{C20F09E4-6EA4-4BF3-9FC8-FF40373B88E6}" type="datetime1">
              <a:rPr lang="en-US" smtClean="0"/>
              <a:pPr/>
              <a:t>6/8/2023</a:t>
            </a:fld>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105150"/>
            <a:ext cx="10972800" cy="1069848"/>
          </a:xfrm>
        </p:spPr>
        <p:txBody>
          <a:bodyPr>
            <a:normAutofit fontScale="90000"/>
          </a:bodyPr>
          <a:lstStyle/>
          <a:p>
            <a:pPr algn="ctr"/>
            <a:r>
              <a:rPr lang="en-US" sz="3600" dirty="0"/>
              <a:t>TriCounty 2023 </a:t>
            </a:r>
            <a:br>
              <a:rPr lang="en-US" sz="3600" dirty="0"/>
            </a:br>
            <a:r>
              <a:rPr lang="en-US" sz="3600" dirty="0"/>
              <a:t>Coaches</a:t>
            </a:r>
            <a:br>
              <a:rPr lang="en-US" sz="3600" dirty="0"/>
            </a:br>
            <a:endParaRPr lang="en-US" sz="3600"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advTm="2891">
        <p:fade/>
      </p:transition>
    </mc:Choice>
    <mc:Fallback xmlns="">
      <p:transition spd="med" advTm="2891">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League Specific Items</a:t>
            </a:r>
          </a:p>
        </p:txBody>
      </p:sp>
      <p:sp>
        <p:nvSpPr>
          <p:cNvPr id="3" name="Content Placeholder 2"/>
          <p:cNvSpPr>
            <a:spLocks noGrp="1"/>
          </p:cNvSpPr>
          <p:nvPr>
            <p:ph idx="1"/>
          </p:nvPr>
        </p:nvSpPr>
        <p:spPr/>
        <p:txBody>
          <a:bodyPr>
            <a:normAutofit/>
          </a:bodyPr>
          <a:lstStyle/>
          <a:p>
            <a:r>
              <a:rPr lang="en-US" dirty="0"/>
              <a:t>We have a standard of 4 stroke and turn officials along with 1 starter and 1 referee.</a:t>
            </a:r>
          </a:p>
          <a:p>
            <a:r>
              <a:rPr lang="en-US" dirty="0"/>
              <a:t>Officials will be using USA swim DQ slips as opposed to cards.</a:t>
            </a:r>
          </a:p>
          <a:p>
            <a:r>
              <a:rPr lang="en-US" dirty="0"/>
              <a:t>Division winners will move up a division</a:t>
            </a:r>
          </a:p>
          <a:p>
            <a:r>
              <a:rPr lang="en-US" dirty="0"/>
              <a:t>Last place team will move down</a:t>
            </a:r>
          </a:p>
          <a:p>
            <a:r>
              <a:rPr lang="en-US" dirty="0"/>
              <a:t>Meets will be scored with results posted on Trico web site</a:t>
            </a:r>
          </a:p>
          <a:p>
            <a:r>
              <a:rPr lang="en-US" dirty="0"/>
              <a:t>Meet entry cards will not be utilized		</a:t>
            </a:r>
          </a:p>
          <a:p>
            <a:pPr lvl="1"/>
            <a:r>
              <a:rPr lang="en-US" dirty="0"/>
              <a:t>Meet sheets will be created from system</a:t>
            </a:r>
          </a:p>
          <a:p>
            <a:pPr lvl="1"/>
            <a:r>
              <a:rPr lang="en-US" dirty="0"/>
              <a:t>Lane reports will be given to timers</a:t>
            </a:r>
          </a:p>
          <a:p>
            <a:endParaRPr lang="en-US" dirty="0"/>
          </a:p>
        </p:txBody>
      </p:sp>
    </p:spTree>
    <p:extLst>
      <p:ext uri="{BB962C8B-B14F-4D97-AF65-F5344CB8AC3E}">
        <p14:creationId xmlns:p14="http://schemas.microsoft.com/office/powerpoint/2010/main" val="38488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League Specific Items</a:t>
            </a:r>
          </a:p>
        </p:txBody>
      </p:sp>
      <p:sp>
        <p:nvSpPr>
          <p:cNvPr id="3" name="Content Placeholder 2"/>
          <p:cNvSpPr>
            <a:spLocks noGrp="1"/>
          </p:cNvSpPr>
          <p:nvPr>
            <p:ph idx="1"/>
          </p:nvPr>
        </p:nvSpPr>
        <p:spPr/>
        <p:txBody>
          <a:bodyPr>
            <a:normAutofit fontScale="85000" lnSpcReduction="20000"/>
          </a:bodyPr>
          <a:lstStyle/>
          <a:p>
            <a:r>
              <a:rPr lang="en-US" dirty="0"/>
              <a:t>Change cards will still be required – must be sent to scoring table at least 2 events prior to affected event</a:t>
            </a:r>
          </a:p>
          <a:p>
            <a:r>
              <a:rPr lang="en-US" dirty="0"/>
              <a:t>If you have a swimmer who you believe may be challenging a league record please coordinate before meet starts to have a 3</a:t>
            </a:r>
            <a:r>
              <a:rPr lang="en-US" baseline="30000" dirty="0"/>
              <a:t>rd</a:t>
            </a:r>
            <a:r>
              <a:rPr lang="en-US" dirty="0"/>
              <a:t> timer on that lane and let referee know.</a:t>
            </a:r>
          </a:p>
          <a:p>
            <a:r>
              <a:rPr lang="en-US" dirty="0"/>
              <a:t>2023 Trico Q times have been set but are subject to change as season progresses.	</a:t>
            </a:r>
          </a:p>
          <a:p>
            <a:pPr lvl="1"/>
            <a:r>
              <a:rPr lang="en-US" dirty="0"/>
              <a:t>Currently set using qualifying times from 2022</a:t>
            </a:r>
          </a:p>
          <a:p>
            <a:pPr lvl="1"/>
            <a:r>
              <a:rPr lang="en-US" dirty="0"/>
              <a:t>If we see that this is creating a lack of swimmers in some events the times may be adjusted later in the season</a:t>
            </a:r>
          </a:p>
          <a:p>
            <a:r>
              <a:rPr lang="en-US" dirty="0"/>
              <a:t>Start of race protocol</a:t>
            </a:r>
          </a:p>
          <a:p>
            <a:pPr lvl="1"/>
            <a:r>
              <a:rPr lang="en-US" dirty="0"/>
              <a:t>Will begin using USA swim whistle protocols</a:t>
            </a:r>
          </a:p>
          <a:p>
            <a:pPr lvl="2"/>
            <a:r>
              <a:rPr lang="en-US" dirty="0"/>
              <a:t>As final swimmer reaches flags, referee will blow a few short whistles</a:t>
            </a:r>
          </a:p>
          <a:p>
            <a:pPr lvl="2"/>
            <a:r>
              <a:rPr lang="en-US" dirty="0"/>
              <a:t>Once last swimmer reaches wall, 1 long whistle will be blown – This is to signal for swimmers to step up  -     We are not using flyover starts</a:t>
            </a:r>
          </a:p>
          <a:p>
            <a:endParaRPr lang="en-US" dirty="0"/>
          </a:p>
          <a:p>
            <a:endParaRPr lang="en-US" dirty="0"/>
          </a:p>
        </p:txBody>
      </p:sp>
    </p:spTree>
    <p:extLst>
      <p:ext uri="{BB962C8B-B14F-4D97-AF65-F5344CB8AC3E}">
        <p14:creationId xmlns:p14="http://schemas.microsoft.com/office/powerpoint/2010/main" val="424889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League Specific Items</a:t>
            </a:r>
          </a:p>
        </p:txBody>
      </p:sp>
      <p:sp>
        <p:nvSpPr>
          <p:cNvPr id="3" name="Content Placeholder 2"/>
          <p:cNvSpPr>
            <a:spLocks noGrp="1"/>
          </p:cNvSpPr>
          <p:nvPr>
            <p:ph idx="1"/>
          </p:nvPr>
        </p:nvSpPr>
        <p:spPr/>
        <p:txBody>
          <a:bodyPr>
            <a:normAutofit/>
          </a:bodyPr>
          <a:lstStyle/>
          <a:p>
            <a:r>
              <a:rPr lang="en-US" dirty="0"/>
              <a:t>B meet templates have been created for various formats and put onto website – Please speak to your opposing coach prior to meet to discuss which format you will be sing in order to resolve any potential issues</a:t>
            </a:r>
          </a:p>
          <a:p>
            <a:endParaRPr lang="en-US" dirty="0"/>
          </a:p>
          <a:p>
            <a:r>
              <a:rPr lang="en-US" dirty="0"/>
              <a:t>Championship meet will be a prelim/final format</a:t>
            </a:r>
          </a:p>
          <a:p>
            <a:pPr lvl="1"/>
            <a:r>
              <a:rPr lang="en-US" dirty="0"/>
              <a:t>Prelims on Saturday</a:t>
            </a:r>
          </a:p>
          <a:p>
            <a:pPr lvl="1"/>
            <a:r>
              <a:rPr lang="en-US" dirty="0"/>
              <a:t>Finals on Sunday</a:t>
            </a:r>
          </a:p>
          <a:p>
            <a:pPr lvl="1"/>
            <a:r>
              <a:rPr lang="en-US" dirty="0"/>
              <a:t>TriCounty is at Cherry Valley</a:t>
            </a:r>
          </a:p>
          <a:p>
            <a:pPr lvl="2"/>
            <a:r>
              <a:rPr lang="en-US" dirty="0">
                <a:highlight>
                  <a:srgbClr val="FFFF00"/>
                </a:highlight>
              </a:rPr>
              <a:t>They have a 7 lane pool so top 14 will make it back to Sunday for finals</a:t>
            </a:r>
          </a:p>
          <a:p>
            <a:endParaRPr lang="en-US" dirty="0"/>
          </a:p>
        </p:txBody>
      </p:sp>
    </p:spTree>
    <p:extLst>
      <p:ext uri="{BB962C8B-B14F-4D97-AF65-F5344CB8AC3E}">
        <p14:creationId xmlns:p14="http://schemas.microsoft.com/office/powerpoint/2010/main" val="26290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Please be knowledgeable of league HIB standards and control behavior of yourselves as well as your swimmers.  There will be no personal attacks tolerated at meets.  Referees have been reminded of this and told to put a stop to any actions that believe is against policy as soon as it begins.  This may require meet stoppage and meetings with Trico reps or coaches during the meet.</a:t>
            </a:r>
          </a:p>
          <a:p>
            <a:r>
              <a:rPr lang="en-US" dirty="0"/>
              <a:t>Please keep health and safety in mind through practice and meet year</a:t>
            </a:r>
          </a:p>
          <a:p>
            <a:r>
              <a:rPr lang="en-US" dirty="0"/>
              <a:t>Have Fun.  </a:t>
            </a:r>
          </a:p>
          <a:p>
            <a:pPr lvl="1"/>
            <a:endParaRPr lang="en-US" dirty="0"/>
          </a:p>
          <a:p>
            <a:pPr lvl="1"/>
            <a:endParaRPr lang="en-US" dirty="0"/>
          </a:p>
        </p:txBody>
      </p:sp>
    </p:spTree>
    <p:extLst>
      <p:ext uri="{BB962C8B-B14F-4D97-AF65-F5344CB8AC3E}">
        <p14:creationId xmlns:p14="http://schemas.microsoft.com/office/powerpoint/2010/main" val="8815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Training presentation</Template>
  <TotalTime>1398</TotalTime>
  <Words>536</Words>
  <Application>Microsoft Office PowerPoint</Application>
  <PresentationFormat>Widescreen</PresentationFormat>
  <Paragraphs>51</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Georgia</vt:lpstr>
      <vt:lpstr>Wingdings 2</vt:lpstr>
      <vt:lpstr>Training presentation</vt:lpstr>
      <vt:lpstr>TriCounty 2023  Coaches </vt:lpstr>
      <vt:lpstr>League Specific Items</vt:lpstr>
      <vt:lpstr>League Specific Items</vt:lpstr>
      <vt:lpstr>League Specific Items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TriCounty 2021  Stroke and Turn Officiating</dc:title>
  <dc:creator>John Doyle</dc:creator>
  <cp:lastModifiedBy>John Doyle</cp:lastModifiedBy>
  <cp:revision>13</cp:revision>
  <cp:lastPrinted>2022-06-10T22:08:55Z</cp:lastPrinted>
  <dcterms:created xsi:type="dcterms:W3CDTF">2021-06-12T00:19:58Z</dcterms:created>
  <dcterms:modified xsi:type="dcterms:W3CDTF">2023-06-08T21:29:55Z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